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0" r:id="rId2"/>
  </p:sldIdLst>
  <p:sldSz cx="6858000" cy="9144000" type="screen4x3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4F"/>
    <a:srgbClr val="BFE5FD"/>
    <a:srgbClr val="D3D38D"/>
    <a:srgbClr val="6074D6"/>
    <a:srgbClr val="CAD0FE"/>
    <a:srgbClr val="7F8EFD"/>
    <a:srgbClr val="6E7DC8"/>
    <a:srgbClr val="566AFC"/>
    <a:srgbClr val="09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842" autoAdjust="0"/>
    <p:restoredTop sz="94660"/>
  </p:normalViewPr>
  <p:slideViewPr>
    <p:cSldViewPr snapToGrid="0">
      <p:cViewPr varScale="1">
        <p:scale>
          <a:sx n="59" d="100"/>
          <a:sy n="59" d="100"/>
        </p:scale>
        <p:origin x="2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81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01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11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86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2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49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48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091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935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18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89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8633F-AA83-4EFD-8023-BED97941557B}" type="datetimeFigureOut">
              <a:rPr lang="ru-RU" smtClean="0"/>
              <a:t>14.06.2018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B28F9-35F5-4BAC-BE72-3A9ED7A519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4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6858001" cy="996884"/>
            <a:chOff x="-1" y="0"/>
            <a:chExt cx="9144001" cy="13291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857081" y="1"/>
              <a:ext cx="7286919" cy="13291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РЕАЛИЗАЦИЯ ПРОЕКТОВ РАЗВИТИЯ ТЕРРИТОРИЙ МУНИЦИПАЛЬНЫХ ОБРАЗОВАНИЙ, ОСНОВАННЫХ НА МЕСТНЫХ ИНИЦИАТИВАХ 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В 2018 ГОДУ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-1" y="0"/>
              <a:ext cx="1743960" cy="13291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58" y="65103"/>
              <a:ext cx="1268241" cy="1202252"/>
            </a:xfrm>
            <a:prstGeom prst="rect">
              <a:avLst/>
            </a:prstGeom>
          </p:spPr>
        </p:pic>
      </p:grp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297246" y="1400455"/>
          <a:ext cx="6323472" cy="702978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249184"/>
                <a:gridCol w="810228"/>
                <a:gridCol w="734671"/>
                <a:gridCol w="927442"/>
                <a:gridCol w="843129"/>
                <a:gridCol w="758818"/>
              </a:tblGrid>
              <a:tr h="1440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60203">
                <a:tc vMerge="1">
                  <a:txBody>
                    <a:bodyPr/>
                    <a:lstStyle/>
                    <a:p>
                      <a:pPr algn="ctr" fontAlgn="b"/>
                      <a:endParaRPr lang="ru-RU" sz="6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Краевые средства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Местные средства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населения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ИП и организаций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915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электропроводки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здании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ДК с. Александрия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296,6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646,6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11709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Дворца культуры и памятника "Огонь вечной славы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108000"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 Алексеевское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958,0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267,3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908,1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5915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помещений 1-го этажа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ДК с. Бурлацкое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994,0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5915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кровли </a:t>
                      </a:r>
                      <a:endParaRPr lang="ru-RU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8000"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ДК с. Елизаветинское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127,6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944,6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8812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Дворца культуры и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памятника </a:t>
                      </a:r>
                    </a:p>
                    <a:p>
                      <a:pPr marL="108000"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 Мирное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586,3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743,3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5915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фасада здания </a:t>
                      </a:r>
                      <a:endParaRPr lang="ru-RU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8000"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ДК с.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Сотниковское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995,5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262,5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5915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здания </a:t>
                      </a:r>
                      <a:endParaRPr lang="ru-RU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8000"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ДК с.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Спасское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776,9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541,9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5915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кровли и фасада </a:t>
                      </a:r>
                      <a:endParaRPr lang="ru-RU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8000"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ДК с.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Шишкино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066,4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096,4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5915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территории, прилегающей к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ДК а.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Эдельбай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948,1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698,1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5915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техники (машина коммунальная ПУМ-4853 на базе трактора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82.1) для благоустройства территории города Благодарный Благодарненского городского округа Ставропольского края</a:t>
                      </a:r>
                      <a:endParaRPr lang="ru-RU" sz="1200" b="0" i="0" u="none" strike="noStrike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697,7</a:t>
                      </a:r>
                      <a:endParaRPr lang="ru-RU" sz="1200" b="0" i="0" u="none" strike="noStrike" dirty="0" smtClean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594,4</a:t>
                      </a:r>
                      <a:endParaRPr lang="ru-RU" sz="1200" b="0" i="0" u="none" strike="noStrike" dirty="0" smtClean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106,2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371,7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1 770,0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5915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фасада и входного порога Районного дома культуры в городе Благодарный Благодарненского округа Ставропольского края </a:t>
                      </a:r>
                      <a:endParaRPr lang="ru-RU" sz="1200" b="0" i="0" u="none" strike="noStrike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811,6</a:t>
                      </a:r>
                      <a:endParaRPr lang="ru-RU" sz="1200" b="0" i="0" u="none" strike="noStrike" dirty="0" smtClean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691,4</a:t>
                      </a:r>
                      <a:endParaRPr lang="ru-RU" sz="1200" b="0" i="0" u="none" strike="noStrike" dirty="0" smtClean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349,9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903,6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2 756,5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  <a:tr h="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14 135,6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9 963,9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464,9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4 467,6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032,0</a:t>
                      </a:r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8" marR="5108" marT="5108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527449" y="1077909"/>
            <a:ext cx="11997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рублей)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314951" y="8889357"/>
            <a:ext cx="1543050" cy="254643"/>
          </a:xfrm>
        </p:spPr>
        <p:txBody>
          <a:bodyPr/>
          <a:lstStyle/>
          <a:p>
            <a:fld id="{270B28F9-35F5-4BAC-BE72-3A9ED7A5192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75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2993</TotalTime>
  <Words>234</Words>
  <Application>Microsoft Office PowerPoint</Application>
  <PresentationFormat>Экран (4:3)</PresentationFormat>
  <Paragraphs>89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BLKOKS1</dc:creator>
  <cp:lastModifiedBy>BLKULV</cp:lastModifiedBy>
  <cp:revision>148</cp:revision>
  <cp:lastPrinted>2018-06-08T16:02:01Z</cp:lastPrinted>
  <dcterms:created xsi:type="dcterms:W3CDTF">2018-04-10T06:32:46Z</dcterms:created>
  <dcterms:modified xsi:type="dcterms:W3CDTF">2018-06-14T05:58:21Z</dcterms:modified>
</cp:coreProperties>
</file>